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6" r:id="rId22"/>
    <p:sldId id="287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6"/>
            <p14:sldId id="287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3A90-30C8-4F41-96DF-749FCD3B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165</Words>
  <Application>Microsoft Office PowerPoint</Application>
  <PresentationFormat>ワイド画面</PresentationFormat>
  <Paragraphs>161</Paragraphs>
  <Slides>89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89</vt:i4>
      </vt:variant>
    </vt:vector>
  </HeadingPairs>
  <TitlesOfParts>
    <vt:vector size="9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44</cp:revision>
  <dcterms:created xsi:type="dcterms:W3CDTF">2019-04-30T04:22:38Z</dcterms:created>
  <dcterms:modified xsi:type="dcterms:W3CDTF">2019-05-11T05:56:59Z</dcterms:modified>
</cp:coreProperties>
</file>